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636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267" r:id="rId15"/>
    <p:sldId id="43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 autoAdjust="0"/>
    <p:restoredTop sz="94755" autoAdjust="0"/>
  </p:normalViewPr>
  <p:slideViewPr>
    <p:cSldViewPr>
      <p:cViewPr>
        <p:scale>
          <a:sx n="91" d="100"/>
          <a:sy n="91" d="100"/>
        </p:scale>
        <p:origin x="2744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E3F9B-C98E-324D-B4F9-FE56B1C91D60}" type="datetimeFigureOut">
              <a:rPr lang="en-US" smtClean="0"/>
              <a:t>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6A60-21CC-DC46-AF8B-566013FF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FEE13-E470-2840-8F3D-6E5717DB3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2EB233-5C99-1C4F-B6E0-9F88186B9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39AE6C-CE2D-2C4C-8A7B-29FA492A7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3CBDC-284E-1841-9154-5F22B7F72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3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0AD12-8A60-714F-9750-79DA897D6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8AD22-E188-2B44-8539-CFA44EC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84DC9-2C53-7E49-9812-E4C10928B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C41B9-E94E-4645-A49C-6F34E7644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F97DEB-51EB-D64F-B5E3-C08E96B8F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9DFD51-6FA5-7047-A359-23FBD0851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4E6D5-561A-1440-B38F-473C4A122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CDF11-53C9-0046-B9BB-C08ECB4D7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76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70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73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473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22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54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13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6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28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90A7F6-47C2-E24C-8047-B917C41D9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BA8260-528C-8244-A07F-3D7EE9940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D39D53-8A11-3D4C-85B5-CAEBDF6B4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4B85-EE89-604D-B830-0A6DEBFB6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1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01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33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642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E75A1-321A-F544-B812-6164A9A94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F8B960-6CFA-594A-A7CC-768B93CF9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DE24F2-4B55-2E4F-89D6-BAB6E13FF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107A8-3FD7-B142-9E88-C4CAC0D13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B5414-118A-2B4F-A0E3-8E6DD2A50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E0542-56C2-5F45-8C92-3C82C6B64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98097-5F6F-2B42-BBE1-43ED03A25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A6243-BCED-1449-955B-018685556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B2CDB0-3E71-0A47-99CD-22B04AE46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4163DE-3B74-404C-B47F-4972B4288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0A915E-E474-E443-84E5-074CC3650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50ECF-1F40-EA4A-ADD4-050F47299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119EE5-1C0C-2940-AF34-4B8DB2262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058CB-ADA0-3F4A-99CF-75ACDA5A1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A2E9EF-5083-D747-A345-AD6291F7F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B8E50-A9E0-6243-80BC-2402A741A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20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E6E134-13DD-3A43-B6CF-4C9131459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DE9DD-60E0-A64C-A60E-D9596A842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D21F65-1AF0-3A41-B1ED-89ED734F7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66AD8-73C7-1044-AC58-0E7F82866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13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0DD6F-9D23-7C4C-8C4A-6309CE229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460B83-AB6C-1B4D-8F12-89D5AE3ED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D49D6-0A0B-2049-BA60-798109D85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09E7C-323F-8C46-8BCB-2B99BDFCD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62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5C257-9059-DD45-84CD-26558DDFD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EB511-6F77-384E-9C90-A15CD283E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E9A2E-6107-3748-92A2-680B74542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E038-D917-0548-B40A-0F0F490A9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6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34295B-99E3-5544-8E8D-A7C8A46D4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8C4E64-0AA4-A04A-94FA-70F5CAD6B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E10B81-9B6F-A54B-89E9-8FF39D246D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41FC34-8F3E-AB47-82B8-AFC4403A5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A57704-1308-954C-8336-5CEB63C48E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7718B-7596-8340-92C3-03C5E16E14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62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1A5A6D5-1F06-DCC1-127E-A85A5E33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3765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13">
            <a:extLst>
              <a:ext uri="{FF2B5EF4-FFF2-40B4-BE49-F238E27FC236}">
                <a16:creationId xmlns:a16="http://schemas.microsoft.com/office/drawing/2014/main" id="{6CB8C368-4CDA-EC4B-8321-BD21FA7F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28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267F728A-724B-8341-ADFE-14412A59E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</a:t>
            </a:r>
            <a:br>
              <a:rPr lang="en-US" altLang="zh-CN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Making Ethical Decisions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74752-1300-0FDF-E44F-328ED449C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Dr. Lewis Winkler • East Asia School of Theology (Singapore)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65D574F-05DA-C14D-84D5-01868EBF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4724" name="Rectangle 4">
            <a:extLst>
              <a:ext uri="{FF2B5EF4-FFF2-40B4-BE49-F238E27FC236}">
                <a16:creationId xmlns:a16="http://schemas.microsoft.com/office/drawing/2014/main" id="{8480DF71-11FE-BF48-99B4-9FDE93C26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EB370001-49C4-DD4B-B2A6-17C6E542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858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Compare the moral principles with each alternative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Evaluate the consequences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Get godly input on the issue (Proverbs 18:1-2)</a:t>
            </a:r>
            <a:endParaRPr lang="th-TH" altLang="zh-CN" sz="2800" b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2E04B42-00C2-A14D-A088-53C2EE6F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5748" name="Rectangle 4">
            <a:extLst>
              <a:ext uri="{FF2B5EF4-FFF2-40B4-BE49-F238E27FC236}">
                <a16:creationId xmlns:a16="http://schemas.microsoft.com/office/drawing/2014/main" id="{FCDE52C2-BF35-7346-8588-45AE8341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86335484-FBF1-BA42-9BCC-4532F911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858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Compare the moral principles with each alternative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Evaluate the consequences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Get godly input on the issue (Proverbs 18:1-2)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Make a prayerful decision  (James 1:5-8)</a:t>
            </a:r>
            <a:endParaRPr lang="th-TH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C12FB92-7521-1B4E-9E5B-28300AAF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6772" name="Rectangle 4">
            <a:extLst>
              <a:ext uri="{FF2B5EF4-FFF2-40B4-BE49-F238E27FC236}">
                <a16:creationId xmlns:a16="http://schemas.microsoft.com/office/drawing/2014/main" id="{59A85E5E-0217-9445-8BE7-180B629B3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III. Conclusion:</a:t>
            </a:r>
            <a:endParaRPr lang="en-US" sz="4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Worldview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DD00EEA6-D26C-BD49-99DD-5A0ED71C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E08BCF53-9E7F-7A4D-A022-044F40C71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I. Introduction:</a:t>
            </a:r>
            <a:endParaRPr lang="en-US" sz="40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3F8F1719-0E5D-D64D-BB0F-182E12B46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3765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id="{D74A7BEB-A5A3-6743-ABE3-D2918B63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AFB81F1E-F93D-BC46-AE68-3DECEA49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 dirty="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8101" name="Text Box 5">
            <a:extLst>
              <a:ext uri="{FF2B5EF4-FFF2-40B4-BE49-F238E27FC236}">
                <a16:creationId xmlns:a16="http://schemas.microsoft.com/office/drawing/2014/main" id="{4978A003-F890-DA4F-92AE-AD21D3B6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lphaUcPeriod"/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An Initial Encouragement and Assumption: The Role of God and His Word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D433282-A618-064A-9E5C-FE409EB7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48580" name="Rectangle 4">
            <a:extLst>
              <a:ext uri="{FF2B5EF4-FFF2-40B4-BE49-F238E27FC236}">
                <a16:creationId xmlns:a16="http://schemas.microsoft.com/office/drawing/2014/main" id="{872B7FA0-5B6A-9841-B754-D1526ADE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7F730772-B895-FC46-9982-D62C01D8F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Gather facts</a:t>
            </a:r>
            <a:endParaRPr lang="th-TH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BECD052C-FCA7-C140-A5BC-AFF23F7D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49604" name="Rectangle 4">
            <a:extLst>
              <a:ext uri="{FF2B5EF4-FFF2-40B4-BE49-F238E27FC236}">
                <a16:creationId xmlns:a16="http://schemas.microsoft.com/office/drawing/2014/main" id="{54A46F9E-F902-0F4D-B6D8-F863FE29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5481EC9E-2E33-A641-A95C-3D835AB9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019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Gather facts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Determine competing values</a:t>
            </a:r>
            <a:endParaRPr lang="th-TH" altLang="zh-CN" sz="2800" b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B5E543C-CAD5-AA4C-945D-81C5A762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0628" name="Rectangle 4">
            <a:extLst>
              <a:ext uri="{FF2B5EF4-FFF2-40B4-BE49-F238E27FC236}">
                <a16:creationId xmlns:a16="http://schemas.microsoft.com/office/drawing/2014/main" id="{76C4959F-1CBA-C84F-8937-5851CF9C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6E281E94-D387-084E-A1B1-0F7AE4F6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0198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Gather facts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Determine competing values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Identify the moral principles</a:t>
            </a:r>
            <a:endParaRPr lang="th-TH" altLang="zh-CN" sz="2800" b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AE6C6EC-D24B-4048-89D6-24D3C995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1652" name="Rectangle 4">
            <a:extLst>
              <a:ext uri="{FF2B5EF4-FFF2-40B4-BE49-F238E27FC236}">
                <a16:creationId xmlns:a16="http://schemas.microsoft.com/office/drawing/2014/main" id="{3AD5A495-C915-4846-B801-03F39EF3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A33E62BE-D710-BF41-9762-22A31C43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60198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Gather facts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Determine competing values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Identify the moral principles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List the alternatives</a:t>
            </a:r>
            <a:endParaRPr lang="th-TH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E863544-05F6-724A-AEA3-7D0E1261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2676" name="Rectangle 4">
            <a:extLst>
              <a:ext uri="{FF2B5EF4-FFF2-40B4-BE49-F238E27FC236}">
                <a16:creationId xmlns:a16="http://schemas.microsoft.com/office/drawing/2014/main" id="{9B265AD4-B9FB-A14E-9AEA-9EF4989D3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8DECE3D5-F77F-844E-9EA3-44FE088A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858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Compare the moral principles with each alternative</a:t>
            </a:r>
            <a:endParaRPr lang="th-TH" altLang="zh-CN" sz="2800" b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38C85C10-F5E2-394C-826B-1B5B753A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53700" name="Rectangle 4">
            <a:extLst>
              <a:ext uri="{FF2B5EF4-FFF2-40B4-BE49-F238E27FC236}">
                <a16:creationId xmlns:a16="http://schemas.microsoft.com/office/drawing/2014/main" id="{B212CEBE-C46D-B548-8AC0-A2648EEC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A Practical Model for Ethical Decision-making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43888435-2721-3640-9A4D-ADE4CD9DD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858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Eight Vital Steps</a:t>
            </a:r>
            <a:endParaRPr lang="th-TH" altLang="zh-CN" sz="3200" b="1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folHlink"/>
                </a:solidFill>
                <a:ea typeface="SimSun" panose="02010600030101010101" pitchFamily="2" charset="-122"/>
              </a:rPr>
              <a:t>Compare the moral principles with each alternative</a:t>
            </a:r>
            <a:endParaRPr lang="th-TH" altLang="zh-CN" sz="2800" b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lvl="1" eaLnBrk="1" hangingPunct="1">
              <a:buFontTx/>
              <a:buAutoNum type="arabicPeriod" startAt="5"/>
            </a:pPr>
            <a:r>
              <a:rPr lang="en-US" altLang="zh-CN" sz="2800" b="1">
                <a:solidFill>
                  <a:schemeClr val="bg1"/>
                </a:solidFill>
                <a:ea typeface="SimSun" panose="02010600030101010101" pitchFamily="2" charset="-122"/>
              </a:rPr>
              <a:t>Evaluate the consequences</a:t>
            </a:r>
            <a:endParaRPr lang="th-TH" altLang="zh-CN" sz="2800" b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8187</TotalTime>
  <Words>275</Words>
  <Application>Microsoft Macintosh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Worldview link at BibleStudyDownloads.org</vt:lpstr>
    </vt:vector>
  </TitlesOfParts>
  <Company>Winkler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Time</dc:title>
  <dc:creator>George Winkler</dc:creator>
  <cp:lastModifiedBy>Rick Griffith</cp:lastModifiedBy>
  <cp:revision>400</cp:revision>
  <dcterms:created xsi:type="dcterms:W3CDTF">2008-04-22T20:27:24Z</dcterms:created>
  <dcterms:modified xsi:type="dcterms:W3CDTF">2023-02-18T09:48:43Z</dcterms:modified>
</cp:coreProperties>
</file>